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8"/>
  </p:notesMasterIdLst>
  <p:sldIdLst>
    <p:sldId id="256" r:id="rId2"/>
    <p:sldId id="257" r:id="rId3"/>
    <p:sldId id="302" r:id="rId4"/>
    <p:sldId id="282" r:id="rId5"/>
    <p:sldId id="260" r:id="rId6"/>
    <p:sldId id="28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8" autoAdjust="0"/>
  </p:normalViewPr>
  <p:slideViewPr>
    <p:cSldViewPr>
      <p:cViewPr varScale="1">
        <p:scale>
          <a:sx n="104" d="100"/>
          <a:sy n="104"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45ED05-39F7-426D-9039-4DA825C1B4D3}" type="datetimeFigureOut">
              <a:rPr lang="en-GB"/>
              <a:pPr>
                <a:defRPr/>
              </a:pPr>
              <a:t>19/06/2019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FEC222B-52EA-404B-AFD4-46C23006FF6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Autos eimai egw. Kapou to 2007.</a:t>
            </a:r>
          </a:p>
          <a:p>
            <a:pPr eaLnBrk="1" hangingPunct="1">
              <a:spcBef>
                <a:spcPct val="0"/>
              </a:spcBef>
            </a:pPr>
            <a:r>
              <a:rPr lang="en-GB"/>
              <a:t>Apo pisw enas aderfikos filos kai sinadelfos, kai fotografos o giannis.</a:t>
            </a:r>
          </a:p>
          <a:p>
            <a:pPr eaLnBrk="1" hangingPunct="1">
              <a:spcBef>
                <a:spcPct val="0"/>
              </a:spcBef>
            </a:pPr>
            <a:r>
              <a:rPr lang="en-GB"/>
              <a:t>Auti einai mia fotografia apo tin kataskeui tis prwtis formulas tou aristoteleiou, mia prospatheia pou ksekinise apo diki mou protovoulia, kai ekselixtike se autin tin omorfi kai polu simantiki gia tin sxoli prospatheia.</a:t>
            </a:r>
          </a:p>
          <a:p>
            <a:pPr eaLnBrk="1" hangingPunct="1">
              <a:spcBef>
                <a:spcPct val="0"/>
              </a:spcBef>
            </a:pPr>
            <a:r>
              <a:rPr lang="en-GB"/>
              <a:t>I omada kleinei se ligo ta deka tis xronia. Me 4 oximata kai ena pou ftiaxnete, kai polles diakriseis.</a:t>
            </a:r>
          </a:p>
          <a:p>
            <a:pPr eaLnBrk="1" hangingPunct="1">
              <a:spcBef>
                <a:spcPct val="0"/>
              </a:spcBef>
            </a:pPr>
            <a:r>
              <a:rPr lang="en-GB"/>
              <a:t>Ti ekana egw se auta ta sxedon deka xronia…?</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8C7993-DD4C-43A9-86B0-8709DA8D2AF9}" type="slidenum">
              <a:rPr lang="en-GB">
                <a:cs typeface="Arial" charset="0"/>
              </a:rPr>
              <a:pPr fontAlgn="base">
                <a:spcBef>
                  <a:spcPct val="0"/>
                </a:spcBef>
                <a:spcAft>
                  <a:spcPct val="0"/>
                </a:spcAft>
                <a:defRPr/>
              </a:pPr>
              <a:t>2</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finally I was asked to present here some numbers stating what we are asking for.</a:t>
            </a:r>
          </a:p>
          <a:p>
            <a:r>
              <a:rPr lang="en-US" dirty="0"/>
              <a:t>I prefer to say, that we are looking for is people who believe what we believe, people that see the importance and beauty behind our crazy idea, and are willing to take this trip with us.</a:t>
            </a:r>
          </a:p>
        </p:txBody>
      </p:sp>
      <p:sp>
        <p:nvSpPr>
          <p:cNvPr id="4" name="Slide Number Placeholder 3"/>
          <p:cNvSpPr>
            <a:spLocks noGrp="1"/>
          </p:cNvSpPr>
          <p:nvPr>
            <p:ph type="sldNum" sz="quarter" idx="5"/>
          </p:nvPr>
        </p:nvSpPr>
        <p:spPr/>
        <p:txBody>
          <a:bodyPr/>
          <a:lstStyle/>
          <a:p>
            <a:fld id="{B9FAECF3-0692-48F2-BE12-F9F207A65C40}" type="slidenum">
              <a:rPr lang="en-US" smtClean="0"/>
              <a:t>6</a:t>
            </a:fld>
            <a:endParaRPr lang="en-US"/>
          </a:p>
        </p:txBody>
      </p:sp>
    </p:spTree>
    <p:extLst>
      <p:ext uri="{BB962C8B-B14F-4D97-AF65-F5344CB8AC3E}">
        <p14:creationId xmlns:p14="http://schemas.microsoft.com/office/powerpoint/2010/main" val="355285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A74BEF0-A16E-4370-9E00-C55E26316D19}" type="datetime1">
              <a:rPr lang="en-GB" smtClean="0"/>
              <a:t>19/06/2019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60DF972-D34C-468A-8646-9F77012CE8F5}" type="slidenum">
              <a:rPr lang="en-GB" smtClean="0"/>
              <a:pPr>
                <a:defRPr/>
              </a:pPr>
              <a:t>‹#›</a:t>
            </a:fld>
            <a:endParaRPr lang="en-GB"/>
          </a:p>
        </p:txBody>
      </p:sp>
    </p:spTree>
    <p:extLst>
      <p:ext uri="{BB962C8B-B14F-4D97-AF65-F5344CB8AC3E}">
        <p14:creationId xmlns:p14="http://schemas.microsoft.com/office/powerpoint/2010/main" val="211937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4913BF7-853A-448B-A986-3436DBE4ABD8}" type="datetime1">
              <a:rPr lang="en-GB" smtClean="0"/>
              <a:t>19/06/2019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657120A-02A3-4AEA-A4A0-C66E944BBEFB}" type="slidenum">
              <a:rPr lang="en-GB" smtClean="0"/>
              <a:pPr>
                <a:defRPr/>
              </a:pPr>
              <a:t>‹#›</a:t>
            </a:fld>
            <a:endParaRPr lang="en-GB"/>
          </a:p>
        </p:txBody>
      </p:sp>
    </p:spTree>
    <p:extLst>
      <p:ext uri="{BB962C8B-B14F-4D97-AF65-F5344CB8AC3E}">
        <p14:creationId xmlns:p14="http://schemas.microsoft.com/office/powerpoint/2010/main" val="55223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AD926CB-B6A4-4513-9F6F-54A44FF41B17}" type="datetime1">
              <a:rPr lang="en-GB" smtClean="0"/>
              <a:t>19/06/2019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13F0E5B-419B-417C-9ADD-D2F640827115}" type="slidenum">
              <a:rPr lang="en-GB" smtClean="0"/>
              <a:pPr>
                <a:defRPr/>
              </a:pPr>
              <a:t>‹#›</a:t>
            </a:fld>
            <a:endParaRPr lang="en-GB"/>
          </a:p>
        </p:txBody>
      </p:sp>
    </p:spTree>
    <p:extLst>
      <p:ext uri="{BB962C8B-B14F-4D97-AF65-F5344CB8AC3E}">
        <p14:creationId xmlns:p14="http://schemas.microsoft.com/office/powerpoint/2010/main" val="295199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230ECE-C1C0-470C-BA5E-9EA54D50AC99}" type="datetime1">
              <a:rPr lang="en-GB" smtClean="0"/>
              <a:t>19/06/2019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C6DCEF7-F216-46B9-A514-B3B3635F75A9}" type="slidenum">
              <a:rPr lang="en-GB" smtClean="0"/>
              <a:pPr>
                <a:defRPr/>
              </a:pPr>
              <a:t>‹#›</a:t>
            </a:fld>
            <a:endParaRPr lang="en-GB"/>
          </a:p>
        </p:txBody>
      </p:sp>
    </p:spTree>
    <p:extLst>
      <p:ext uri="{BB962C8B-B14F-4D97-AF65-F5344CB8AC3E}">
        <p14:creationId xmlns:p14="http://schemas.microsoft.com/office/powerpoint/2010/main" val="113399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E05D302-8957-471F-886B-F19997D46155}" type="datetime1">
              <a:rPr lang="en-GB" smtClean="0"/>
              <a:t>19/06/2019</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17F42CD-F811-41A7-BFC2-2791A6FC55CC}" type="slidenum">
              <a:rPr lang="en-GB" smtClean="0"/>
              <a:pPr>
                <a:defRPr/>
              </a:pPr>
              <a:t>‹#›</a:t>
            </a:fld>
            <a:endParaRPr lang="en-GB"/>
          </a:p>
        </p:txBody>
      </p:sp>
    </p:spTree>
    <p:extLst>
      <p:ext uri="{BB962C8B-B14F-4D97-AF65-F5344CB8AC3E}">
        <p14:creationId xmlns:p14="http://schemas.microsoft.com/office/powerpoint/2010/main" val="100079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5D41599-B97A-4C02-B268-66241FE5D12A}" type="datetime1">
              <a:rPr lang="en-GB" smtClean="0"/>
              <a:t>19/06/2019</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E1CFCF2-AFF1-43C5-ADD2-6982C427DC24}" type="slidenum">
              <a:rPr lang="en-GB" smtClean="0"/>
              <a:pPr>
                <a:defRPr/>
              </a:pPr>
              <a:t>‹#›</a:t>
            </a:fld>
            <a:endParaRPr lang="en-GB"/>
          </a:p>
        </p:txBody>
      </p:sp>
    </p:spTree>
    <p:extLst>
      <p:ext uri="{BB962C8B-B14F-4D97-AF65-F5344CB8AC3E}">
        <p14:creationId xmlns:p14="http://schemas.microsoft.com/office/powerpoint/2010/main" val="290728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B5BFBEA-CF5B-4999-8209-2145794FED45}" type="datetime1">
              <a:rPr lang="en-GB" smtClean="0"/>
              <a:t>19/06/2019</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4E1CFCF2-AFF1-43C5-ADD2-6982C427DC24}" type="slidenum">
              <a:rPr lang="en-GB" smtClean="0"/>
              <a:pPr>
                <a:defRPr/>
              </a:pPr>
              <a:t>‹#›</a:t>
            </a:fld>
            <a:endParaRPr lang="en-GB"/>
          </a:p>
        </p:txBody>
      </p:sp>
    </p:spTree>
    <p:extLst>
      <p:ext uri="{BB962C8B-B14F-4D97-AF65-F5344CB8AC3E}">
        <p14:creationId xmlns:p14="http://schemas.microsoft.com/office/powerpoint/2010/main" val="115551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EA0339F-9962-430B-9F97-479B93B85F1A}" type="datetime1">
              <a:rPr lang="en-GB" smtClean="0"/>
              <a:t>19/06/2019</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1DD55E2E-CC06-4A0E-ADCD-B9F9452B99DE}" type="slidenum">
              <a:rPr lang="en-GB" smtClean="0"/>
              <a:pPr>
                <a:defRPr/>
              </a:pPr>
              <a:t>‹#›</a:t>
            </a:fld>
            <a:endParaRPr lang="en-GB"/>
          </a:p>
        </p:txBody>
      </p:sp>
    </p:spTree>
    <p:extLst>
      <p:ext uri="{BB962C8B-B14F-4D97-AF65-F5344CB8AC3E}">
        <p14:creationId xmlns:p14="http://schemas.microsoft.com/office/powerpoint/2010/main" val="144620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04D9FF-DA5B-4594-B1A6-C4311EAD34F0}" type="datetime1">
              <a:rPr lang="en-GB" smtClean="0"/>
              <a:t>19/06/2019</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AA414509-A80B-4EFB-BC70-28799BC509B2}" type="slidenum">
              <a:rPr lang="en-GB" smtClean="0"/>
              <a:pPr>
                <a:defRPr/>
              </a:pPr>
              <a:t>‹#›</a:t>
            </a:fld>
            <a:endParaRPr lang="en-GB"/>
          </a:p>
        </p:txBody>
      </p:sp>
    </p:spTree>
    <p:extLst>
      <p:ext uri="{BB962C8B-B14F-4D97-AF65-F5344CB8AC3E}">
        <p14:creationId xmlns:p14="http://schemas.microsoft.com/office/powerpoint/2010/main" val="218404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18AFCDB-EC98-457E-A5F5-3E01A81080DD}" type="datetime1">
              <a:rPr lang="en-GB" smtClean="0"/>
              <a:t>19/06/2019</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25A91C7-0E81-4C08-8032-322C5AFF90EE}" type="slidenum">
              <a:rPr lang="en-GB" smtClean="0"/>
              <a:pPr>
                <a:defRPr/>
              </a:pPr>
              <a:t>‹#›</a:t>
            </a:fld>
            <a:endParaRPr lang="en-GB"/>
          </a:p>
        </p:txBody>
      </p:sp>
    </p:spTree>
    <p:extLst>
      <p:ext uri="{BB962C8B-B14F-4D97-AF65-F5344CB8AC3E}">
        <p14:creationId xmlns:p14="http://schemas.microsoft.com/office/powerpoint/2010/main" val="348187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CC8AD2B-7906-4AC9-AA8B-EF45FCD35292}" type="datetime1">
              <a:rPr lang="en-GB" smtClean="0"/>
              <a:t>19/06/2019</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D4471CC-E6CB-4AC7-9848-26784ED055D2}" type="slidenum">
              <a:rPr lang="en-GB" smtClean="0"/>
              <a:pPr>
                <a:defRPr/>
              </a:pPr>
              <a:t>‹#›</a:t>
            </a:fld>
            <a:endParaRPr lang="en-GB"/>
          </a:p>
        </p:txBody>
      </p:sp>
    </p:spTree>
    <p:extLst>
      <p:ext uri="{BB962C8B-B14F-4D97-AF65-F5344CB8AC3E}">
        <p14:creationId xmlns:p14="http://schemas.microsoft.com/office/powerpoint/2010/main" val="167602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8D0788A-291C-46BE-BEAD-C0183FF08A05}" type="datetime1">
              <a:rPr lang="en-GB" smtClean="0"/>
              <a:t>19/06/2019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E1CFCF2-AFF1-43C5-ADD2-6982C427DC24}" type="slidenum">
              <a:rPr lang="en-GB" smtClean="0"/>
              <a:pPr>
                <a:defRPr/>
              </a:pPr>
              <a:t>‹#›</a:t>
            </a:fld>
            <a:endParaRPr lang="en-GB"/>
          </a:p>
        </p:txBody>
      </p:sp>
    </p:spTree>
    <p:extLst>
      <p:ext uri="{BB962C8B-B14F-4D97-AF65-F5344CB8AC3E}">
        <p14:creationId xmlns:p14="http://schemas.microsoft.com/office/powerpoint/2010/main" val="7992681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5517232"/>
            <a:ext cx="5976664" cy="830997"/>
          </a:xfrm>
          <a:prstGeom prst="rect">
            <a:avLst/>
          </a:prstGeom>
          <a:noFill/>
        </p:spPr>
        <p:txBody>
          <a:bodyPr wrap="square">
            <a:spAutoFit/>
          </a:bodyPr>
          <a:lstStyle/>
          <a:p>
            <a:pPr>
              <a:defRPr/>
            </a:pPr>
            <a:r>
              <a:rPr lang="en-GB" sz="2400" dirty="0">
                <a:latin typeface="Aharoni" panose="02010803020104030203" pitchFamily="2" charset="-79"/>
                <a:ea typeface="Roboto Condensed" panose="02000000000000000000" pitchFamily="2" charset="0"/>
                <a:cs typeface="Aharoni" panose="02010803020104030203" pitchFamily="2" charset="-79"/>
              </a:rPr>
              <a:t>Dr Elias </a:t>
            </a:r>
            <a:r>
              <a:rPr lang="en-GB" sz="2400" dirty="0" err="1">
                <a:latin typeface="Aharoni" panose="02010803020104030203" pitchFamily="2" charset="-79"/>
                <a:ea typeface="Roboto Condensed" panose="02000000000000000000" pitchFamily="2" charset="0"/>
                <a:cs typeface="Aharoni" panose="02010803020104030203" pitchFamily="2" charset="-79"/>
              </a:rPr>
              <a:t>Nassiopoulos</a:t>
            </a:r>
            <a:r>
              <a:rPr lang="en-GB" sz="2400" spc="300" dirty="0" err="1">
                <a:latin typeface="Aharoni" panose="02010803020104030203" pitchFamily="2" charset="-79"/>
                <a:ea typeface="Roboto Condensed" panose="02000000000000000000" pitchFamily="2" charset="0"/>
                <a:cs typeface="Aharoni" panose="02010803020104030203" pitchFamily="2" charset="-79"/>
              </a:rPr>
              <a:t>,</a:t>
            </a:r>
            <a:r>
              <a:rPr lang="en-GB" sz="1050" dirty="0" err="1">
                <a:latin typeface="Roboto Condensed Light" panose="02000000000000000000" pitchFamily="2" charset="0"/>
                <a:ea typeface="Roboto Condensed Light" panose="02000000000000000000" pitchFamily="2" charset="0"/>
                <a:cs typeface="Aharoni" panose="02010803020104030203" pitchFamily="2" charset="-79"/>
              </a:rPr>
              <a:t>CEO</a:t>
            </a:r>
            <a:r>
              <a:rPr lang="en-GB" sz="1050" dirty="0">
                <a:latin typeface="Roboto Condensed Light" panose="02000000000000000000" pitchFamily="2" charset="0"/>
                <a:ea typeface="Roboto Condensed Light" panose="02000000000000000000" pitchFamily="2" charset="0"/>
                <a:cs typeface="Aharoni" panose="02010803020104030203" pitchFamily="2" charset="-79"/>
              </a:rPr>
              <a:t> GIVE</a:t>
            </a:r>
            <a:endParaRPr lang="en-GB" sz="2400" dirty="0">
              <a:latin typeface="Roboto Condensed Light" panose="02000000000000000000" pitchFamily="2" charset="0"/>
              <a:ea typeface="Roboto Condensed Light" panose="02000000000000000000" pitchFamily="2" charset="0"/>
              <a:cs typeface="Aharoni" panose="02010803020104030203" pitchFamily="2" charset="-79"/>
            </a:endParaRPr>
          </a:p>
          <a:p>
            <a:pPr>
              <a:defRPr/>
            </a:pPr>
            <a:r>
              <a:rPr lang="en-GB" dirty="0">
                <a:latin typeface="Roboto Condensed Light" panose="02000000000000000000" pitchFamily="2" charset="0"/>
                <a:ea typeface="Roboto Condensed Light" panose="02000000000000000000" pitchFamily="2" charset="0"/>
                <a:cs typeface="Lato Hairline" panose="020F0502020204030203" pitchFamily="34" charset="0"/>
              </a:rPr>
              <a:t>HIF, </a:t>
            </a:r>
            <a:r>
              <a:rPr lang="en-GB" sz="2400" dirty="0">
                <a:solidFill>
                  <a:schemeClr val="bg1">
                    <a:lumMod val="65000"/>
                  </a:schemeClr>
                </a:solidFill>
                <a:latin typeface="Roboto Condensed Light" panose="02000000000000000000" pitchFamily="2" charset="0"/>
                <a:ea typeface="Roboto Condensed Light" panose="02000000000000000000" pitchFamily="2" charset="0"/>
                <a:cs typeface="Lato Hairline" panose="020F0502020204030203" pitchFamily="34" charset="0"/>
              </a:rPr>
              <a:t>20/06,</a:t>
            </a:r>
            <a:r>
              <a:rPr lang="en-GB" sz="2400" dirty="0">
                <a:solidFill>
                  <a:schemeClr val="tx2">
                    <a:lumMod val="60000"/>
                    <a:lumOff val="40000"/>
                  </a:schemeClr>
                </a:solidFill>
                <a:latin typeface="Roboto Condensed Light" panose="02000000000000000000" pitchFamily="2" charset="0"/>
                <a:ea typeface="Roboto Condensed Light" panose="02000000000000000000" pitchFamily="2" charset="0"/>
                <a:cs typeface="Lato Hairline" panose="020F0502020204030203" pitchFamily="34" charset="0"/>
              </a:rPr>
              <a:t> </a:t>
            </a:r>
            <a:r>
              <a:rPr lang="en-GB" dirty="0">
                <a:latin typeface="Roboto Condensed Light" panose="02000000000000000000" pitchFamily="2" charset="0"/>
                <a:ea typeface="Roboto Condensed Light" panose="02000000000000000000" pitchFamily="2" charset="0"/>
                <a:cs typeface="Lato Hairline" panose="020F0502020204030203" pitchFamily="34" charset="0"/>
              </a:rPr>
              <a:t>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E:\Pictures\Pictures\OTI_nanai\CIMG3763.JPG"/>
          <p:cNvPicPr>
            <a:picLocks noChangeAspect="1" noChangeArrowheads="1"/>
          </p:cNvPicPr>
          <p:nvPr/>
        </p:nvPicPr>
        <p:blipFill>
          <a:blip r:embed="rId3"/>
          <a:srcRect/>
          <a:stretch>
            <a:fillRect/>
          </a:stretch>
        </p:blipFill>
        <p:spPr bwMode="auto">
          <a:xfrm>
            <a:off x="2315580" y="593685"/>
            <a:ext cx="7560840" cy="56706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4884C0-9D08-40F7-BBB3-57F2AEB0E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448" y="620688"/>
            <a:ext cx="4416491" cy="3312368"/>
          </a:xfrm>
          <a:prstGeom prst="rect">
            <a:avLst/>
          </a:prstGeom>
        </p:spPr>
      </p:pic>
      <p:pic>
        <p:nvPicPr>
          <p:cNvPr id="6" name="Picture 5">
            <a:extLst>
              <a:ext uri="{FF2B5EF4-FFF2-40B4-BE49-F238E27FC236}">
                <a16:creationId xmlns:a16="http://schemas.microsoft.com/office/drawing/2014/main" id="{41BF594E-342B-453B-BA43-EF8DC35F0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396" y="2348880"/>
            <a:ext cx="5064561" cy="3798421"/>
          </a:xfrm>
          <a:prstGeom prst="rect">
            <a:avLst/>
          </a:prstGeom>
          <a:effectLst>
            <a:outerShdw blurRad="444500" dist="1257300" dir="8100000" algn="tr" rotWithShape="0">
              <a:prstClr val="black">
                <a:alpha val="26000"/>
              </a:prstClr>
            </a:outerShdw>
          </a:effectLst>
        </p:spPr>
      </p:pic>
    </p:spTree>
    <p:extLst>
      <p:ext uri="{BB962C8B-B14F-4D97-AF65-F5344CB8AC3E}">
        <p14:creationId xmlns:p14="http://schemas.microsoft.com/office/powerpoint/2010/main" val="100932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71D2F8-CA20-4235-AB58-B9A6EA65A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806" y="1231202"/>
            <a:ext cx="8180387" cy="4395595"/>
          </a:xfrm>
          <a:prstGeom prst="rect">
            <a:avLst/>
          </a:prstGeom>
        </p:spPr>
      </p:pic>
    </p:spTree>
    <p:extLst>
      <p:ext uri="{BB962C8B-B14F-4D97-AF65-F5344CB8AC3E}">
        <p14:creationId xmlns:p14="http://schemas.microsoft.com/office/powerpoint/2010/main" val="42614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1FFAC2-0DED-4845-BF58-271CB9C719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000"/>
                    </a14:imgEffect>
                  </a14:imgLayer>
                </a14:imgProps>
              </a:ext>
              <a:ext uri="{28A0092B-C50C-407E-A947-70E740481C1C}">
                <a14:useLocalDpi xmlns:a14="http://schemas.microsoft.com/office/drawing/2010/main" val="0"/>
              </a:ext>
            </a:extLst>
          </a:blip>
          <a:stretch>
            <a:fillRect/>
          </a:stretch>
        </p:blipFill>
        <p:spPr>
          <a:xfrm>
            <a:off x="3071664" y="908720"/>
            <a:ext cx="5782192" cy="4330854"/>
          </a:xfrm>
          <a:prstGeom prst="rect">
            <a:avLst/>
          </a:prstGeom>
        </p:spPr>
      </p:pic>
    </p:spTree>
    <p:extLst>
      <p:ext uri="{BB962C8B-B14F-4D97-AF65-F5344CB8AC3E}">
        <p14:creationId xmlns:p14="http://schemas.microsoft.com/office/powerpoint/2010/main" val="2897790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826F26-610C-406A-9A0E-DC1694AE7647}"/>
              </a:ext>
            </a:extLst>
          </p:cNvPr>
          <p:cNvPicPr/>
          <p:nvPr/>
        </p:nvPicPr>
        <p:blipFill rotWithShape="1">
          <a:blip r:embed="rId3" cstate="print">
            <a:extLst>
              <a:ext uri="{28A0092B-C50C-407E-A947-70E740481C1C}">
                <a14:useLocalDpi xmlns:a14="http://schemas.microsoft.com/office/drawing/2010/main" val="0"/>
              </a:ext>
            </a:extLst>
          </a:blip>
          <a:srcRect b="3427"/>
          <a:stretch/>
        </p:blipFill>
        <p:spPr bwMode="auto">
          <a:xfrm>
            <a:off x="-240704" y="620688"/>
            <a:ext cx="12673408" cy="5760640"/>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F1E11169-F7FA-4124-B591-5CB651A7954A}"/>
              </a:ext>
            </a:extLst>
          </p:cNvPr>
          <p:cNvSpPr/>
          <p:nvPr/>
        </p:nvSpPr>
        <p:spPr>
          <a:xfrm>
            <a:off x="-384720" y="-171400"/>
            <a:ext cx="12817424" cy="72008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Box 12">
            <a:extLst>
              <a:ext uri="{FF2B5EF4-FFF2-40B4-BE49-F238E27FC236}">
                <a16:creationId xmlns:a16="http://schemas.microsoft.com/office/drawing/2014/main" id="{B9525FEE-8881-41EC-9460-E824FDD6F84E}"/>
              </a:ext>
            </a:extLst>
          </p:cNvPr>
          <p:cNvSpPr txBox="1"/>
          <p:nvPr/>
        </p:nvSpPr>
        <p:spPr>
          <a:xfrm>
            <a:off x="3006635" y="2475409"/>
            <a:ext cx="5760720" cy="1843088"/>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pPr>
            <a:r>
              <a:rPr lang="en-GB" sz="2100" dirty="0">
                <a:solidFill>
                  <a:srgbClr val="F2F2F2"/>
                </a:solidFill>
                <a:latin typeface="Aharoni" panose="02010803020104030203" pitchFamily="2" charset="-79"/>
                <a:ea typeface="Calibri" panose="020F0502020204030204" pitchFamily="34" charset="0"/>
                <a:cs typeface="Aharoni" panose="02010803020104030203" pitchFamily="2" charset="-79"/>
              </a:rPr>
              <a:t>The best way to predict the future</a:t>
            </a:r>
            <a:endParaRPr lang="en-GB" sz="825" dirty="0">
              <a:solidFill>
                <a:srgbClr val="262626"/>
              </a:solidFill>
              <a:latin typeface="Aharoni" panose="02010803020104030203" pitchFamily="2" charset="-79"/>
              <a:ea typeface="Calibri" panose="020F0502020204030204" pitchFamily="34" charset="0"/>
              <a:cs typeface="Aharoni" panose="02010803020104030203" pitchFamily="2" charset="-79"/>
            </a:endParaRPr>
          </a:p>
          <a:p>
            <a:pPr algn="ctr">
              <a:lnSpc>
                <a:spcPct val="115000"/>
              </a:lnSpc>
            </a:pPr>
            <a:r>
              <a:rPr lang="en-GB" sz="2100" dirty="0">
                <a:solidFill>
                  <a:srgbClr val="F2F2F2"/>
                </a:solidFill>
                <a:latin typeface="Aharoni" panose="02010803020104030203" pitchFamily="2" charset="-79"/>
                <a:ea typeface="Calibri" panose="020F0502020204030204" pitchFamily="34" charset="0"/>
                <a:cs typeface="Aharoni" panose="02010803020104030203" pitchFamily="2" charset="-79"/>
              </a:rPr>
              <a:t>is to create it</a:t>
            </a:r>
            <a:endParaRPr lang="en-GB" sz="825" dirty="0">
              <a:solidFill>
                <a:srgbClr val="262626"/>
              </a:solidFill>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8333084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1862</TotalTime>
  <Words>170</Words>
  <Application>Microsoft Office PowerPoint</Application>
  <PresentationFormat>Widescreen</PresentationFormat>
  <Paragraphs>13</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Aharoni</vt:lpstr>
      <vt:lpstr>Arial</vt:lpstr>
      <vt:lpstr>Calibri</vt:lpstr>
      <vt:lpstr>Calibri Light</vt:lpstr>
      <vt:lpstr>Roboto Condensed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Prodrive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Ilias Nasiopoulos</dc:creator>
  <cp:lastModifiedBy>Elias Nassiopoulos</cp:lastModifiedBy>
  <cp:revision>58</cp:revision>
  <dcterms:created xsi:type="dcterms:W3CDTF">2016-01-17T11:52:13Z</dcterms:created>
  <dcterms:modified xsi:type="dcterms:W3CDTF">2019-06-19T15:13:19Z</dcterms:modified>
</cp:coreProperties>
</file>